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4" r:id="rId6"/>
    <p:sldId id="262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1587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063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2015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595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4871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Make a Little Difference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have to move mighty mountains.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have to swim stormy seas.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have to change the world overnight.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have to do famous deeds.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Make a Little Difference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Wherever we are, whoever we meet,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everything we do and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get in the groove and let the Spirit move,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make a little difference every day.</a:t>
            </a:r>
          </a:p>
        </p:txBody>
      </p:sp>
    </p:spTree>
    <p:extLst>
      <p:ext uri="{BB962C8B-B14F-4D97-AF65-F5344CB8AC3E}">
        <p14:creationId xmlns:p14="http://schemas.microsoft.com/office/powerpoint/2010/main" val="3076924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36"/>
            <a:ext cx="8534400" cy="21075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It takes a million years to make one diamond.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It needs a billion grains of sand to make a beach.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It takes a thousand years for a forest to grown.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We just have to plant the tiny seeds.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Wherever we are, whoever we meet,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everything we do and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get in the groove and let the Spirit move,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make a little difference every day.</a:t>
            </a:r>
          </a:p>
        </p:txBody>
      </p:sp>
    </p:spTree>
    <p:extLst>
      <p:ext uri="{BB962C8B-B14F-4D97-AF65-F5344CB8AC3E}">
        <p14:creationId xmlns:p14="http://schemas.microsoft.com/office/powerpoint/2010/main" val="393285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Just a single step begins each journey.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 race that’s never started can’t be won.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Every drop of rain helps the might river flow.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can live the power of one.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Wherever we are, whoever we meet,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everything we do and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get in the groove and let the Spirit move,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make a little difference every day.</a:t>
            </a:r>
          </a:p>
        </p:txBody>
      </p:sp>
    </p:spTree>
    <p:extLst>
      <p:ext uri="{BB962C8B-B14F-4D97-AF65-F5344CB8AC3E}">
        <p14:creationId xmlns:p14="http://schemas.microsoft.com/office/powerpoint/2010/main" val="578020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Just a </a:t>
            </a: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helping </a:t>
            </a: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hand or a friendly smile,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Doing what we know is right.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Standing strong against the tide,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i="1" dirty="0" smtClean="0">
                <a:solidFill>
                  <a:srgbClr val="FFFFFF"/>
                </a:solidFill>
                <a:ea typeface="ＭＳ Ｐゴシック" pitchFamily="34" charset="-128"/>
              </a:rPr>
              <a:t>These little things can change somebody’s life.</a:t>
            </a:r>
            <a:endParaRPr lang="en-US" i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16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79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Wherever we are, whoever we meet,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everything we do and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get in the groove and let the Spirit move,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make a little difference every day.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Make a Little Difference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9155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Widescreen</PresentationFormat>
  <Paragraphs>43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2016-01-28T04:16:50Z</dcterms:created>
  <dcterms:modified xsi:type="dcterms:W3CDTF">2016-02-04T06:51:48Z</dcterms:modified>
</cp:coreProperties>
</file>